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</p:sldIdLst>
  <p:sldSz cx="29260800" cy="43891200"/>
  <p:notesSz cx="6858000" cy="9144000"/>
  <p:embeddedFontLst>
    <p:embeddedFont>
      <p:font typeface="Railey" charset="1" panose="00000000000000000000"/>
      <p:regular r:id="rId7"/>
    </p:embeddedFont>
    <p:embeddedFont>
      <p:font typeface="Sniglet" charset="1" panose="04070505030100020000"/>
      <p:regular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fonts/font7.fntdata" Type="http://schemas.openxmlformats.org/officeDocument/2006/relationships/font"/><Relationship Id="rId8" Target="fonts/font8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Relationship Id="rId5" Target="../media/image4.png" Type="http://schemas.openxmlformats.org/officeDocument/2006/relationships/image"/><Relationship Id="rId6" Target="../media/image5.png" Type="http://schemas.openxmlformats.org/officeDocument/2006/relationships/image"/><Relationship Id="rId7" Target="../media/image6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D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8093055" y="-9322808"/>
            <a:ext cx="23408640" cy="24511665"/>
          </a:xfrm>
          <a:custGeom>
            <a:avLst/>
            <a:gdLst/>
            <a:ahLst/>
            <a:cxnLst/>
            <a:rect r="r" b="b" t="t" l="l"/>
            <a:pathLst>
              <a:path h="24511665" w="23408640">
                <a:moveTo>
                  <a:pt x="0" y="0"/>
                </a:moveTo>
                <a:lnTo>
                  <a:pt x="23408640" y="0"/>
                </a:lnTo>
                <a:lnTo>
                  <a:pt x="23408640" y="24511665"/>
                </a:lnTo>
                <a:lnTo>
                  <a:pt x="0" y="2451166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36000"/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7576503" y="4953014"/>
            <a:ext cx="14107794" cy="23562077"/>
          </a:xfrm>
          <a:custGeom>
            <a:avLst/>
            <a:gdLst/>
            <a:ahLst/>
            <a:cxnLst/>
            <a:rect r="r" b="b" t="t" l="l"/>
            <a:pathLst>
              <a:path h="23562077" w="14107794">
                <a:moveTo>
                  <a:pt x="0" y="0"/>
                </a:moveTo>
                <a:lnTo>
                  <a:pt x="14107794" y="0"/>
                </a:lnTo>
                <a:lnTo>
                  <a:pt x="14107794" y="23562077"/>
                </a:lnTo>
                <a:lnTo>
                  <a:pt x="0" y="2356207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-440301">
            <a:off x="-1356226" y="186210"/>
            <a:ext cx="17865459" cy="5493629"/>
          </a:xfrm>
          <a:custGeom>
            <a:avLst/>
            <a:gdLst/>
            <a:ahLst/>
            <a:cxnLst/>
            <a:rect r="r" b="b" t="t" l="l"/>
            <a:pathLst>
              <a:path h="5493629" w="17865459">
                <a:moveTo>
                  <a:pt x="0" y="0"/>
                </a:moveTo>
                <a:lnTo>
                  <a:pt x="17865459" y="0"/>
                </a:lnTo>
                <a:lnTo>
                  <a:pt x="17865459" y="5493629"/>
                </a:lnTo>
                <a:lnTo>
                  <a:pt x="0" y="549362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1062137">
            <a:off x="15042656" y="2038523"/>
            <a:ext cx="17865459" cy="5493629"/>
          </a:xfrm>
          <a:custGeom>
            <a:avLst/>
            <a:gdLst/>
            <a:ahLst/>
            <a:cxnLst/>
            <a:rect r="r" b="b" t="t" l="l"/>
            <a:pathLst>
              <a:path h="5493629" w="17865459">
                <a:moveTo>
                  <a:pt x="0" y="0"/>
                </a:moveTo>
                <a:lnTo>
                  <a:pt x="17865460" y="0"/>
                </a:lnTo>
                <a:lnTo>
                  <a:pt x="17865460" y="5493629"/>
                </a:lnTo>
                <a:lnTo>
                  <a:pt x="0" y="549362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-976715" y="25566792"/>
            <a:ext cx="9189245" cy="3296642"/>
          </a:xfrm>
          <a:custGeom>
            <a:avLst/>
            <a:gdLst/>
            <a:ahLst/>
            <a:cxnLst/>
            <a:rect r="r" b="b" t="t" l="l"/>
            <a:pathLst>
              <a:path h="3296642" w="9189245">
                <a:moveTo>
                  <a:pt x="0" y="0"/>
                </a:moveTo>
                <a:lnTo>
                  <a:pt x="9189244" y="0"/>
                </a:lnTo>
                <a:lnTo>
                  <a:pt x="9189244" y="3296642"/>
                </a:lnTo>
                <a:lnTo>
                  <a:pt x="0" y="3296642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21684297" y="13903020"/>
            <a:ext cx="12948502" cy="4645275"/>
          </a:xfrm>
          <a:custGeom>
            <a:avLst/>
            <a:gdLst/>
            <a:ahLst/>
            <a:cxnLst/>
            <a:rect r="r" b="b" t="t" l="l"/>
            <a:pathLst>
              <a:path h="4645275" w="12948502">
                <a:moveTo>
                  <a:pt x="0" y="0"/>
                </a:moveTo>
                <a:lnTo>
                  <a:pt x="12948502" y="0"/>
                </a:lnTo>
                <a:lnTo>
                  <a:pt x="12948502" y="4645275"/>
                </a:lnTo>
                <a:lnTo>
                  <a:pt x="0" y="464527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-9330595" y="5998042"/>
            <a:ext cx="12948502" cy="4645275"/>
          </a:xfrm>
          <a:custGeom>
            <a:avLst/>
            <a:gdLst/>
            <a:ahLst/>
            <a:cxnLst/>
            <a:rect r="r" b="b" t="t" l="l"/>
            <a:pathLst>
              <a:path h="4645275" w="12948502">
                <a:moveTo>
                  <a:pt x="0" y="0"/>
                </a:moveTo>
                <a:lnTo>
                  <a:pt x="12948502" y="0"/>
                </a:lnTo>
                <a:lnTo>
                  <a:pt x="12948502" y="4645275"/>
                </a:lnTo>
                <a:lnTo>
                  <a:pt x="0" y="464527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9667680" y="38554863"/>
            <a:ext cx="13334081" cy="4783601"/>
          </a:xfrm>
          <a:custGeom>
            <a:avLst/>
            <a:gdLst/>
            <a:ahLst/>
            <a:cxnLst/>
            <a:rect r="r" b="b" t="t" l="l"/>
            <a:pathLst>
              <a:path h="4783601" w="13334081">
                <a:moveTo>
                  <a:pt x="0" y="0"/>
                </a:moveTo>
                <a:lnTo>
                  <a:pt x="13334080" y="0"/>
                </a:lnTo>
                <a:lnTo>
                  <a:pt x="13334080" y="4783602"/>
                </a:lnTo>
                <a:lnTo>
                  <a:pt x="0" y="4783602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-6621727" y="31914334"/>
            <a:ext cx="23408640" cy="19751040"/>
          </a:xfrm>
          <a:custGeom>
            <a:avLst/>
            <a:gdLst/>
            <a:ahLst/>
            <a:cxnLst/>
            <a:rect r="r" b="b" t="t" l="l"/>
            <a:pathLst>
              <a:path h="19751040" w="23408640">
                <a:moveTo>
                  <a:pt x="0" y="0"/>
                </a:moveTo>
                <a:lnTo>
                  <a:pt x="23408640" y="0"/>
                </a:lnTo>
                <a:lnTo>
                  <a:pt x="23408640" y="19751040"/>
                </a:lnTo>
                <a:lnTo>
                  <a:pt x="0" y="1975104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alphaModFix amt="39000"/>
            </a:blip>
            <a:stretch>
              <a:fillRect l="0" t="0" r="0" b="0"/>
            </a:stretch>
          </a:blipFill>
        </p:spPr>
      </p:sp>
      <p:grpSp>
        <p:nvGrpSpPr>
          <p:cNvPr name="Group 11" id="11"/>
          <p:cNvGrpSpPr/>
          <p:nvPr/>
        </p:nvGrpSpPr>
        <p:grpSpPr>
          <a:xfrm rot="0">
            <a:off x="5151812" y="35962147"/>
            <a:ext cx="19096513" cy="2592716"/>
            <a:chOff x="0" y="0"/>
            <a:chExt cx="1768196" cy="240066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1768196" cy="240066"/>
            </a:xfrm>
            <a:custGeom>
              <a:avLst/>
              <a:gdLst/>
              <a:ahLst/>
              <a:cxnLst/>
              <a:rect r="r" b="b" t="t" l="l"/>
              <a:pathLst>
                <a:path h="240066" w="1768196">
                  <a:moveTo>
                    <a:pt x="78457" y="0"/>
                  </a:moveTo>
                  <a:lnTo>
                    <a:pt x="1689739" y="0"/>
                  </a:lnTo>
                  <a:cubicBezTo>
                    <a:pt x="1710547" y="0"/>
                    <a:pt x="1730503" y="8266"/>
                    <a:pt x="1745216" y="22979"/>
                  </a:cubicBezTo>
                  <a:cubicBezTo>
                    <a:pt x="1759930" y="37693"/>
                    <a:pt x="1768196" y="57649"/>
                    <a:pt x="1768196" y="78457"/>
                  </a:cubicBezTo>
                  <a:lnTo>
                    <a:pt x="1768196" y="161610"/>
                  </a:lnTo>
                  <a:cubicBezTo>
                    <a:pt x="1768196" y="182418"/>
                    <a:pt x="1759930" y="202373"/>
                    <a:pt x="1745216" y="217087"/>
                  </a:cubicBezTo>
                  <a:cubicBezTo>
                    <a:pt x="1730503" y="231800"/>
                    <a:pt x="1710547" y="240066"/>
                    <a:pt x="1689739" y="240066"/>
                  </a:cubicBezTo>
                  <a:lnTo>
                    <a:pt x="78457" y="240066"/>
                  </a:lnTo>
                  <a:cubicBezTo>
                    <a:pt x="57649" y="240066"/>
                    <a:pt x="37693" y="231800"/>
                    <a:pt x="22979" y="217087"/>
                  </a:cubicBezTo>
                  <a:cubicBezTo>
                    <a:pt x="8266" y="202373"/>
                    <a:pt x="0" y="182418"/>
                    <a:pt x="0" y="161610"/>
                  </a:cubicBezTo>
                  <a:lnTo>
                    <a:pt x="0" y="78457"/>
                  </a:lnTo>
                  <a:cubicBezTo>
                    <a:pt x="0" y="57649"/>
                    <a:pt x="8266" y="37693"/>
                    <a:pt x="22979" y="22979"/>
                  </a:cubicBezTo>
                  <a:cubicBezTo>
                    <a:pt x="37693" y="8266"/>
                    <a:pt x="57649" y="0"/>
                    <a:pt x="78457" y="0"/>
                  </a:cubicBezTo>
                  <a:close/>
                </a:path>
              </a:pathLst>
            </a:custGeom>
            <a:solidFill>
              <a:srgbClr val="91BEC5"/>
            </a:solidFill>
          </p:spPr>
        </p:sp>
        <p:sp>
          <p:nvSpPr>
            <p:cNvPr name="TextBox 13" id="13"/>
            <p:cNvSpPr txBox="true"/>
            <p:nvPr/>
          </p:nvSpPr>
          <p:spPr>
            <a:xfrm>
              <a:off x="0" y="-142875"/>
              <a:ext cx="1768196" cy="382941"/>
            </a:xfrm>
            <a:prstGeom prst="rect">
              <a:avLst/>
            </a:prstGeom>
          </p:spPr>
          <p:txBody>
            <a:bodyPr anchor="ctr" rtlCol="false" tIns="98310" lIns="98310" bIns="98310" rIns="98310"/>
            <a:lstStyle/>
            <a:p>
              <a:pPr algn="ctr">
                <a:lnSpc>
                  <a:spcPts val="7857"/>
                </a:lnSpc>
              </a:pPr>
            </a:p>
          </p:txBody>
        </p:sp>
      </p:grpSp>
      <p:sp>
        <p:nvSpPr>
          <p:cNvPr name="Freeform 14" id="14"/>
          <p:cNvSpPr/>
          <p:nvPr/>
        </p:nvSpPr>
        <p:spPr>
          <a:xfrm flipH="false" flipV="false" rot="-10197055">
            <a:off x="24549995" y="18110428"/>
            <a:ext cx="23408640" cy="20537424"/>
          </a:xfrm>
          <a:custGeom>
            <a:avLst/>
            <a:gdLst/>
            <a:ahLst/>
            <a:cxnLst/>
            <a:rect r="r" b="b" t="t" l="l"/>
            <a:pathLst>
              <a:path h="20537424" w="23408640">
                <a:moveTo>
                  <a:pt x="0" y="0"/>
                </a:moveTo>
                <a:lnTo>
                  <a:pt x="23408640" y="0"/>
                </a:lnTo>
                <a:lnTo>
                  <a:pt x="23408640" y="20537424"/>
                </a:lnTo>
                <a:lnTo>
                  <a:pt x="0" y="20537424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alphaModFix amt="28000"/>
            </a:blip>
            <a:stretch>
              <a:fillRect l="0" t="0" r="0" b="0"/>
            </a:stretch>
          </a:blipFill>
        </p:spPr>
      </p:sp>
      <p:sp>
        <p:nvSpPr>
          <p:cNvPr name="TextBox 15" id="15"/>
          <p:cNvSpPr txBox="true"/>
          <p:nvPr/>
        </p:nvSpPr>
        <p:spPr>
          <a:xfrm rot="0">
            <a:off x="1535562" y="28310984"/>
            <a:ext cx="26329013" cy="497640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0640"/>
              </a:lnSpc>
            </a:pPr>
            <a:r>
              <a:rPr lang="en-US" sz="29028">
                <a:solidFill>
                  <a:srgbClr val="688B2A"/>
                </a:solidFill>
                <a:latin typeface="Railey"/>
                <a:ea typeface="Railey"/>
                <a:cs typeface="Railey"/>
                <a:sym typeface="Railey"/>
              </a:rPr>
              <a:t>Dani Martinez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8093055" y="33199165"/>
            <a:ext cx="13214027" cy="25654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1279"/>
              </a:lnSpc>
            </a:pPr>
            <a:r>
              <a:rPr lang="en-US" sz="15199">
                <a:solidFill>
                  <a:srgbClr val="688B2A"/>
                </a:solidFill>
                <a:latin typeface="Sniglet"/>
                <a:ea typeface="Sniglet"/>
                <a:cs typeface="Sniglet"/>
                <a:sym typeface="Sniglet"/>
              </a:rPr>
              <a:t>26.08.25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6695310" y="35995261"/>
            <a:ext cx="16555396" cy="214902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7610"/>
              </a:lnSpc>
            </a:pPr>
            <a:r>
              <a:rPr lang="en-US" sz="12579">
                <a:solidFill>
                  <a:srgbClr val="FFFDF6"/>
                </a:solidFill>
                <a:latin typeface="Sniglet"/>
                <a:ea typeface="Sniglet"/>
                <a:cs typeface="Sniglet"/>
                <a:sym typeface="Sniglet"/>
              </a:rPr>
              <a:t>3 Kg | 08 AM | 50 cm </a:t>
            </a:r>
          </a:p>
        </p:txBody>
      </p:sp>
      <p:sp>
        <p:nvSpPr>
          <p:cNvPr name="Freeform 18" id="18"/>
          <p:cNvSpPr/>
          <p:nvPr/>
        </p:nvSpPr>
        <p:spPr>
          <a:xfrm flipH="false" flipV="false" rot="0">
            <a:off x="-6621727" y="14411415"/>
            <a:ext cx="12948502" cy="4645275"/>
          </a:xfrm>
          <a:custGeom>
            <a:avLst/>
            <a:gdLst/>
            <a:ahLst/>
            <a:cxnLst/>
            <a:rect r="r" b="b" t="t" l="l"/>
            <a:pathLst>
              <a:path h="4645275" w="12948502">
                <a:moveTo>
                  <a:pt x="0" y="0"/>
                </a:moveTo>
                <a:lnTo>
                  <a:pt x="12948503" y="0"/>
                </a:lnTo>
                <a:lnTo>
                  <a:pt x="12948503" y="4645275"/>
                </a:lnTo>
                <a:lnTo>
                  <a:pt x="0" y="464527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DAGy1hjhrYg</dc:identifier>
  <dcterms:modified xsi:type="dcterms:W3CDTF">2011-08-01T06:04:30Z</dcterms:modified>
  <cp:revision>1</cp:revision>
  <dc:title>Green &amp; Blue Watercolor Baby Birth Poster (32 x 48 in)</dc:title>
</cp:coreProperties>
</file>